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D4F467-BED7-418B-957D-464837506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F99D55-B9D7-4208-A738-6BA1DD774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128195-1E08-4DE4-B5A4-5138A265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BD21-8E83-4B79-B6BC-EBAB54BCAF64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0F679F-AE99-432F-8AC2-DD0F10EE1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8F62E7-6423-4A8B-B826-CCB1C1D7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31B2-DD27-4E0D-B770-AB4E7FD530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50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8832E2-4E0F-4E80-89C5-AAF47D870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E68BA1-0AA6-4594-9F1C-3EA291C04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CB2A88-E447-4113-A0FD-72F18183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BD21-8E83-4B79-B6BC-EBAB54BCAF64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3683E8-6181-4C95-9511-5655AA88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E63792-8B07-42B9-9B7C-D79776EA9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31B2-DD27-4E0D-B770-AB4E7FD530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24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6FABF9D-767C-4ACA-B8A4-E8455EA30B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B3CF2A3-F32D-4B79-9CC8-45B329305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DE62B9-9537-4020-A91C-168C0A0B3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BD21-8E83-4B79-B6BC-EBAB54BCAF64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80B82F-9C71-47D2-A399-75FACAC4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B8F1EE-EA27-4250-803E-8F6AB048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31B2-DD27-4E0D-B770-AB4E7FD530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00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050D70-1E30-47D5-9286-94E65112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2FE5FF-2610-42BD-850C-88895CD8A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589437-6513-4A3E-AD81-8ECABD64B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BD21-8E83-4B79-B6BC-EBAB54BCAF64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CB2C05-AF5F-4411-BA52-13451EBBE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DFE53A-2766-4E61-B7C7-75D753D3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31B2-DD27-4E0D-B770-AB4E7FD530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85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3D7F9A-A91B-4023-A135-8BD9467A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ACC249-E683-4AE2-A0A0-50AB3EA20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6914B5-69B7-4408-A812-5902C5645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BD21-8E83-4B79-B6BC-EBAB54BCAF64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3717D4-5296-44DE-9D49-D5DACF72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13C1DC-B238-4ECB-A576-0E8B726F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31B2-DD27-4E0D-B770-AB4E7FD530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78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E72843-BD10-40C8-96E0-C1D1F57E2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C4C1E2-A8C4-4997-9D1D-D819FCFA3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3250D-DD37-4C7F-9BF5-52F4F8E3F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E50405-D7B1-44F8-BE24-BDA8AA797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BD21-8E83-4B79-B6BC-EBAB54BCAF64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82D47B9-6325-4B13-9908-95E8E7FBE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29C8B0-43CE-4A80-947D-04D3426AB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31B2-DD27-4E0D-B770-AB4E7FD530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20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D431F1-052D-4C57-A3A3-015843D6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B78F07-8BCC-47F7-85D5-7B16F77DF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530E8EA-A5EC-4EA7-89A9-8AE38C93F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F6CF730-34FA-4EE5-BBE1-0A10D271CB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CE56FFB-FD0E-4DE4-A22C-B4295D0F8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B95F725-1A40-4633-A8B4-12D5E8FD5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BD21-8E83-4B79-B6BC-EBAB54BCAF64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DE10CDF-07CD-46CB-8AFF-9D14C2AF3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1C3F32A-9FC8-4B69-983F-36C646817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31B2-DD27-4E0D-B770-AB4E7FD530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8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7E8582-3E45-4BDB-AF5B-058A94A26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47C55EC-5E5A-4423-9885-F61B10C5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BD21-8E83-4B79-B6BC-EBAB54BCAF64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2857248-B5B9-45A7-9784-437E8F55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1EB4FD5-2AB3-418E-8462-CDAE74BE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31B2-DD27-4E0D-B770-AB4E7FD530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84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C618154-C985-423C-A999-D778B445F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BD21-8E83-4B79-B6BC-EBAB54BCAF64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5DA757C-01DD-4ABC-B881-B3D5B110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EE2E672-3263-45FA-95BD-C0AFE0B3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31B2-DD27-4E0D-B770-AB4E7FD530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77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449F96-D853-4157-97D6-0FFB45325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47EF6C-C6FD-4029-8F47-D501685CD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F65556F-BE6F-4895-9555-687BAF5D5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98784C-0BED-48CE-A6B1-4F33829C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BD21-8E83-4B79-B6BC-EBAB54BCAF64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74614C-7C3A-4E06-9069-237BBDC6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C8B128-A57D-4DFC-8C87-C8CAC71A8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31B2-DD27-4E0D-B770-AB4E7FD530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3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9E6910-0F2C-472A-9F0A-44299E82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37533EE-BD13-4D6B-84AD-AE460EAC2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514E420-319E-4964-8ECB-011CE1A50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E1290AE-5A0A-41D5-8052-E3ACB5FA3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BD21-8E83-4B79-B6BC-EBAB54BCAF64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AC1531-5693-4EBD-BCAC-C581A61A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C84486D-B1FF-4ACC-905F-E6CDD119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31B2-DD27-4E0D-B770-AB4E7FD530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15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8DE410B-0E34-4D7C-8C84-3221155EE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F02C46-29DF-4935-9857-ED19BBDB1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818238-514A-4E7D-A873-6471E7AE1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BD21-8E83-4B79-B6BC-EBAB54BCAF64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7C52AF-CFB4-4F59-8386-1B2B1D126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7965C9-A146-44BF-8AEA-DA140B4C1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731B2-DD27-4E0D-B770-AB4E7FD530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19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037545D9-044B-4140-A2B1-1D2B352CE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6048"/>
            <a:ext cx="9144000" cy="1627464"/>
          </a:xfrm>
        </p:spPr>
        <p:txBody>
          <a:bodyPr/>
          <a:lstStyle/>
          <a:p>
            <a:endParaRPr lang="it-I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it-IT" dirty="0"/>
          </a:p>
        </p:txBody>
      </p:sp>
      <p:pic>
        <p:nvPicPr>
          <p:cNvPr id="1026" name="Picture 2" descr="Risultati immagini per PASQUA BAMBINI NEL MONDO">
            <a:extLst>
              <a:ext uri="{FF2B5EF4-FFF2-40B4-BE49-F238E27FC236}">
                <a16:creationId xmlns:a16="http://schemas.microsoft.com/office/drawing/2014/main" id="{BAFFF8C6-7D9E-42FA-BA8E-A2B1DC5C9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90" y="1304488"/>
            <a:ext cx="6301819" cy="39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205D4F15-E4AD-4255-8E73-5C1EBEC3BA7E}"/>
              </a:ext>
            </a:extLst>
          </p:cNvPr>
          <p:cNvSpPr/>
          <p:nvPr/>
        </p:nvSpPr>
        <p:spPr>
          <a:xfrm>
            <a:off x="4761447" y="3429000"/>
            <a:ext cx="3079103" cy="92333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DAL PRESIDENTE</a:t>
            </a:r>
          </a:p>
          <a:p>
            <a:pPr algn="ctr"/>
            <a:r>
              <a:rPr lang="it-IT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 E DALLO STAFF DI </a:t>
            </a:r>
          </a:p>
          <a:p>
            <a:pPr algn="ctr"/>
            <a:r>
              <a:rPr lang="it-IT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ARIETE ONLUS</a:t>
            </a:r>
          </a:p>
        </p:txBody>
      </p:sp>
    </p:spTree>
    <p:extLst>
      <p:ext uri="{BB962C8B-B14F-4D97-AF65-F5344CB8AC3E}">
        <p14:creationId xmlns:p14="http://schemas.microsoft.com/office/powerpoint/2010/main" val="641834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5</cp:revision>
  <cp:lastPrinted>2019-04-19T10:22:22Z</cp:lastPrinted>
  <dcterms:created xsi:type="dcterms:W3CDTF">2019-04-19T09:11:33Z</dcterms:created>
  <dcterms:modified xsi:type="dcterms:W3CDTF">2019-04-19T10:58:42Z</dcterms:modified>
</cp:coreProperties>
</file>